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27784" y="404664"/>
            <a:ext cx="590465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«Фитнес для ума»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https://avatars.mds.yandex.net/i?id=c525aebc4e9af6b5490d0f29c62e0b66f56eaddb-5910710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8473">
            <a:off x="540467" y="439294"/>
            <a:ext cx="2272826" cy="170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86000" y="1196753"/>
            <a:ext cx="6102424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  <a:tabLst>
                <a:tab pos="3853815" algn="l"/>
              </a:tabLst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Возраст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детей:5-7лет  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Руководитель – автор-составитель,  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tt-RU" dirty="0">
                <a:latin typeface="Times New Roman"/>
                <a:ea typeface="Times New Roman"/>
                <a:cs typeface="Times New Roman"/>
              </a:rPr>
              <a:t>Гуслина Миляуша </a:t>
            </a:r>
            <a:r>
              <a:rPr lang="tt-RU" dirty="0" smtClean="0">
                <a:latin typeface="Times New Roman"/>
                <a:ea typeface="Times New Roman"/>
                <a:cs typeface="Times New Roman"/>
              </a:rPr>
              <a:t>Рифатовна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lang="tt-RU" dirty="0" smtClean="0">
                <a:latin typeface="Times New Roman"/>
                <a:ea typeface="Times New Roman"/>
                <a:cs typeface="Times New Roman"/>
              </a:rPr>
              <a:t>высшей </a:t>
            </a:r>
            <a:r>
              <a:rPr lang="tt-RU" dirty="0">
                <a:latin typeface="Times New Roman"/>
                <a:ea typeface="Times New Roman"/>
                <a:cs typeface="Times New Roman"/>
              </a:rPr>
              <a:t>квалификационной категории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t-RU" dirty="0">
                <a:latin typeface="Times New Roman"/>
                <a:ea typeface="Times New Roman"/>
                <a:cs typeface="Times New Roman"/>
              </a:rPr>
              <a:t>                     </a:t>
            </a:r>
            <a:endParaRPr lang="ru-RU" sz="14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2348880"/>
            <a:ext cx="8496944" cy="3773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tt-RU" sz="1400" b="1" dirty="0" smtClean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600" b="1" dirty="0" smtClean="0">
                <a:latin typeface="Times New Roman"/>
                <a:ea typeface="Times New Roman"/>
                <a:cs typeface="Times New Roman"/>
              </a:rPr>
              <a:t>Цель </a:t>
            </a:r>
            <a:r>
              <a:rPr lang="tt-RU" sz="1600" b="1" dirty="0">
                <a:latin typeface="Times New Roman"/>
                <a:ea typeface="Times New Roman"/>
                <a:cs typeface="Times New Roman"/>
              </a:rPr>
              <a:t>программы</a:t>
            </a:r>
            <a:r>
              <a:rPr lang="tt-RU" sz="1600" dirty="0">
                <a:latin typeface="Times New Roman"/>
                <a:ea typeface="Times New Roman"/>
                <a:cs typeface="Times New Roman"/>
              </a:rPr>
              <a:t>:   Формирование у детей предпосылок, необходимых для осуществления любой и особенно учебной деятельности, которая требует  развитой двигательной сферы (крупных и мелких движений), развитых внимания, памяти, пространственного восприятия, речи и мышления, волевых усилий, навыков планирования и самоконтроля. </a:t>
            </a:r>
            <a:endParaRPr lang="ru-RU" sz="16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b="1" dirty="0">
                <a:latin typeface="Times New Roman"/>
                <a:ea typeface="Times New Roman"/>
                <a:cs typeface="Times New Roman"/>
              </a:rPr>
              <a:t>Задачи</a:t>
            </a:r>
            <a:r>
              <a:rPr lang="tt-RU" b="1" dirty="0" smtClean="0">
                <a:latin typeface="Times New Roman"/>
                <a:ea typeface="Times New Roman"/>
                <a:cs typeface="Times New Roman"/>
              </a:rPr>
              <a:t>:</a:t>
            </a:r>
            <a:endParaRPr lang="ru-RU" sz="1400" dirty="0">
              <a:latin typeface="Calibri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50215" algn="l"/>
              </a:tabLs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Формировать умения точно и ясно выражать свои мысли;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Формировать культуру общения друг с другом</a:t>
            </a:r>
            <a:r>
              <a:rPr lang="tt-RU" sz="1400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Развивать высшие психические функции;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Развивать крупную и мелкую  моторику, графомоторные навыки</a:t>
            </a:r>
            <a:r>
              <a:rPr lang="tt-RU" sz="1400" dirty="0" smtClean="0">
                <a:latin typeface="Times New Roman"/>
                <a:ea typeface="Times New Roman"/>
                <a:cs typeface="Times New Roman"/>
              </a:rPr>
              <a:t>;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630555" algn="l"/>
              </a:tabLs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Развивать мотивацию к учебной деятельности.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Воспитывающие: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 Воспитывать усидчивость, трудолюбие, аккуратность;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t-RU" sz="1400" dirty="0">
                <a:latin typeface="Times New Roman"/>
                <a:ea typeface="Times New Roman"/>
                <a:cs typeface="Times New Roman"/>
              </a:rPr>
              <a:t>Прививать ответственное отношение к учебе.</a:t>
            </a:r>
            <a:endParaRPr lang="ru-RU" sz="1400" dirty="0"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221088"/>
            <a:ext cx="3006080" cy="200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8537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</TotalTime>
  <Words>109</Words>
  <Application>Microsoft Office PowerPoint</Application>
  <PresentationFormat>Экран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Эркер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марат</dc:creator>
  <cp:lastModifiedBy>марат</cp:lastModifiedBy>
  <cp:revision>3</cp:revision>
  <dcterms:created xsi:type="dcterms:W3CDTF">2024-08-06T08:40:30Z</dcterms:created>
  <dcterms:modified xsi:type="dcterms:W3CDTF">2024-08-06T08:57:34Z</dcterms:modified>
</cp:coreProperties>
</file>